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2" d="100"/>
          <a:sy n="102" d="100"/>
        </p:scale>
        <p:origin x="12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546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451BD9-232A-4ECB-A4DD-E9D8680FEE4F}"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51BD9-232A-4ECB-A4DD-E9D8680FEE4F}"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51BD9-232A-4ECB-A4DD-E9D8680FEE4F}"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51BD9-232A-4ECB-A4DD-E9D8680FEE4F}"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5/22/2018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451BD9-232A-4ECB-A4DD-E9D8680FEE4F}"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451BD9-232A-4ECB-A4DD-E9D8680FEE4F}" type="datetimeFigureOut">
              <a:rPr lang="en-US" smtClean="0"/>
              <a:t>5/22/2018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451BD9-232A-4ECB-A4DD-E9D8680FEE4F}" type="datetimeFigureOut">
              <a:rPr lang="en-US" smtClean="0"/>
              <a:t>5/22/2018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5/22/2018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5/22/2018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5/22/2018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smtClean="0"/>
              <a:t>UNH SEDS</a:t>
            </a:r>
            <a:endParaRPr lang="en-US" sz="8800" dirty="0"/>
          </a:p>
        </p:txBody>
      </p:sp>
      <p:sp>
        <p:nvSpPr>
          <p:cNvPr id="3" name="Subtitle 2"/>
          <p:cNvSpPr>
            <a:spLocks noGrp="1"/>
          </p:cNvSpPr>
          <p:nvPr>
            <p:ph type="subTitle" idx="1"/>
          </p:nvPr>
        </p:nvSpPr>
        <p:spPr>
          <a:xfrm>
            <a:off x="1524000" y="5581666"/>
            <a:ext cx="9144000" cy="1064231"/>
          </a:xfrm>
        </p:spPr>
        <p:txBody>
          <a:bodyPr/>
          <a:lstStyle/>
          <a:p>
            <a:r>
              <a:rPr lang="en-US" dirty="0" smtClean="0"/>
              <a:t>Senior Design Project</a:t>
            </a:r>
          </a:p>
          <a:p>
            <a:r>
              <a:rPr lang="en-US" dirty="0" smtClean="0"/>
              <a:t>2018-2019</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UNH SEDS?</a:t>
            </a:r>
            <a:endParaRPr lang="en-US" dirty="0"/>
          </a:p>
        </p:txBody>
      </p:sp>
      <p:sp>
        <p:nvSpPr>
          <p:cNvPr id="3" name="Content Placeholder 2"/>
          <p:cNvSpPr>
            <a:spLocks noGrp="1"/>
          </p:cNvSpPr>
          <p:nvPr>
            <p:ph idx="1"/>
          </p:nvPr>
        </p:nvSpPr>
        <p:spPr/>
        <p:txBody>
          <a:bodyPr>
            <a:normAutofit/>
          </a:bodyPr>
          <a:lstStyle/>
          <a:p>
            <a:r>
              <a:rPr lang="en-US" sz="2000" dirty="0"/>
              <a:t>Students for the Exploration and Development of Space (SEDS) is a </a:t>
            </a:r>
            <a:r>
              <a:rPr lang="en-US" sz="2000" dirty="0" smtClean="0"/>
              <a:t>non-profit </a:t>
            </a:r>
            <a:r>
              <a:rPr lang="en-US" sz="2000" dirty="0"/>
              <a:t>that empowers young people to participate and make an impact in space exploration. SEDS helps students develop their technical and leadership skills by providing opportunities to manage and participate in national projects as well as to attend </a:t>
            </a:r>
            <a:r>
              <a:rPr lang="en-US" sz="2000" dirty="0" smtClean="0"/>
              <a:t>conferences.</a:t>
            </a:r>
          </a:p>
          <a:p>
            <a:r>
              <a:rPr lang="en-US" sz="2000" dirty="0" smtClean="0"/>
              <a:t>We are an interdisciplinary rocketry organization founded in 2017 that has members from 6 different majors and every class. </a:t>
            </a:r>
          </a:p>
          <a:p>
            <a:endParaRPr lang="en-US" dirty="0" smtClean="0"/>
          </a:p>
          <a:p>
            <a:pPr marL="0" indent="0">
              <a:buNone/>
            </a:pPr>
            <a:endParaRPr lang="en-US"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smtClean="0"/>
              <a:t>What Have We Done?</a:t>
            </a:r>
            <a:endParaRPr lang="en-US" dirty="0"/>
          </a:p>
        </p:txBody>
      </p:sp>
      <p:sp>
        <p:nvSpPr>
          <p:cNvPr id="3" name="Content Placeholder 2"/>
          <p:cNvSpPr>
            <a:spLocks noGrp="1"/>
          </p:cNvSpPr>
          <p:nvPr>
            <p:ph idx="1"/>
          </p:nvPr>
        </p:nvSpPr>
        <p:spPr>
          <a:xfrm>
            <a:off x="583676" y="958358"/>
            <a:ext cx="10515600" cy="3038606"/>
          </a:xfrm>
        </p:spPr>
        <p:txBody>
          <a:bodyPr>
            <a:normAutofit lnSpcReduction="10000"/>
          </a:bodyPr>
          <a:lstStyle/>
          <a:p>
            <a:r>
              <a:rPr lang="en-US" sz="2000" dirty="0" smtClean="0"/>
              <a:t>Worked on increasing our ‘Body of Knowledge’ in rocketry building techniques by building and launching eight rockets in a local field nearby, each one performing better then the last</a:t>
            </a:r>
          </a:p>
          <a:p>
            <a:r>
              <a:rPr lang="en-US" sz="2000" dirty="0" smtClean="0"/>
              <a:t>Created and optimized launch simulations to accurately predict the flight path of each rocket flown</a:t>
            </a:r>
          </a:p>
          <a:p>
            <a:r>
              <a:rPr lang="en-US" sz="2000" dirty="0" smtClean="0"/>
              <a:t>Used MATLAB to optimize rocket dimensions to maximized altitude reached</a:t>
            </a:r>
          </a:p>
          <a:p>
            <a:r>
              <a:rPr lang="en-US" sz="2000" dirty="0" smtClean="0"/>
              <a:t>Measured thrust of our engines using a static test fire rig to more accurately predict the flight path of our rocket</a:t>
            </a:r>
          </a:p>
          <a:p>
            <a:r>
              <a:rPr lang="en-US" sz="2000" dirty="0" smtClean="0"/>
              <a:t>Placed second place at the URC in the mechanical engineering competition teams</a:t>
            </a:r>
          </a:p>
          <a:p>
            <a:r>
              <a:rPr lang="en-US" sz="2000" dirty="0" smtClean="0"/>
              <a:t>Currently at work in participating in the University Student Rocketry Competition in October 2018</a:t>
            </a:r>
          </a:p>
          <a:p>
            <a:endParaRPr lang="en-US" sz="2000" dirty="0" smtClean="0"/>
          </a:p>
          <a:p>
            <a:endParaRPr lang="en-US" sz="20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992641" y="3994404"/>
            <a:ext cx="3347301" cy="2791188"/>
          </a:xfrm>
          <a:prstGeom prst="rect">
            <a:avLst/>
          </a:prstGeom>
          <a:ln>
            <a:solidFill>
              <a:schemeClr val="bg1"/>
            </a:solidFill>
          </a:ln>
        </p:spPr>
      </p:pic>
      <p:pic>
        <p:nvPicPr>
          <p:cNvPr id="2050" name="Picture 2" descr="Image may contain: 4 people, people stand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2271" y="3996964"/>
            <a:ext cx="4183963" cy="2788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5.googleusercontent.com/_Q29ix3APbU-U1WzBrXV51nmRaJ8TkwBJcELxm0WclJS2MdSsEo85NoRjnN1Xvq4SENiR7Rm002o7T8I4j4r7gjzbj08-XOmuUl0TmYCWufrQPxqqlbMtoDVISx0GQjeFAe_nCEw"/>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14" y="39944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Videos…</a:t>
            </a:r>
            <a:endParaRPr lang="en-US" dirty="0"/>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smtClean="0"/>
              <a:t>Our first successful multistage rocket</a:t>
            </a:r>
            <a:endParaRPr lang="en-US" dirty="0"/>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smtClean="0"/>
              <a:t>Our static test fire for our competition booster engine</a:t>
            </a:r>
            <a:endParaRPr lang="en-US" dirty="0"/>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smtClean="0"/>
              <a:t>Goals for UNH SEDS 2018-2019</a:t>
            </a:r>
            <a:endParaRPr lang="en-US" dirty="0"/>
          </a:p>
        </p:txBody>
      </p:sp>
      <p:sp>
        <p:nvSpPr>
          <p:cNvPr id="3" name="Content Placeholder 2"/>
          <p:cNvSpPr>
            <a:spLocks noGrp="1"/>
          </p:cNvSpPr>
          <p:nvPr>
            <p:ph idx="1"/>
          </p:nvPr>
        </p:nvSpPr>
        <p:spPr>
          <a:xfrm>
            <a:off x="781639" y="1373138"/>
            <a:ext cx="10515600" cy="4351338"/>
          </a:xfrm>
        </p:spPr>
        <p:txBody>
          <a:bodyPr/>
          <a:lstStyle/>
          <a:p>
            <a:r>
              <a:rPr lang="en-US" dirty="0" smtClean="0"/>
              <a:t>Finish participation in the University Student Rocketry Competition</a:t>
            </a:r>
          </a:p>
          <a:p>
            <a:r>
              <a:rPr lang="en-US" dirty="0"/>
              <a:t>An incorporated hybrid rocket engine with gimbal assembly </a:t>
            </a:r>
            <a:endParaRPr lang="en-US" dirty="0" smtClean="0"/>
          </a:p>
          <a:p>
            <a:r>
              <a:rPr lang="it-IT" dirty="0"/>
              <a:t>Compete in SpacePort America </a:t>
            </a:r>
            <a:r>
              <a:rPr lang="it-IT" dirty="0" smtClean="0"/>
              <a:t>Cup</a:t>
            </a:r>
          </a:p>
          <a:p>
            <a:pPr lvl="1" fontAlgn="base"/>
            <a:r>
              <a:rPr lang="en-US" dirty="0"/>
              <a:t>Gimbaled Hybrid </a:t>
            </a:r>
            <a:r>
              <a:rPr lang="en-US" dirty="0" smtClean="0"/>
              <a:t>Engine, </a:t>
            </a:r>
            <a:r>
              <a:rPr lang="en-US" dirty="0"/>
              <a:t>carbon fiber body </a:t>
            </a:r>
            <a:endParaRPr lang="en-US" sz="5600" dirty="0"/>
          </a:p>
          <a:p>
            <a:pPr lvl="1" fontAlgn="base"/>
            <a:r>
              <a:rPr lang="en-US" dirty="0"/>
              <a:t>Flight control on-board, control thrust and all events (drogue and landing) </a:t>
            </a:r>
            <a:endParaRPr lang="en-US" sz="5600" dirty="0"/>
          </a:p>
          <a:p>
            <a:pPr lvl="1"/>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smtClean="0"/>
              <a:t>Senior Design Project</a:t>
            </a:r>
            <a:endParaRPr lang="en-US" dirty="0"/>
          </a:p>
        </p:txBody>
      </p:sp>
      <p:sp>
        <p:nvSpPr>
          <p:cNvPr id="3" name="Content Placeholder 2"/>
          <p:cNvSpPr>
            <a:spLocks noGrp="1"/>
          </p:cNvSpPr>
          <p:nvPr>
            <p:ph idx="1"/>
          </p:nvPr>
        </p:nvSpPr>
        <p:spPr>
          <a:xfrm>
            <a:off x="517688" y="1464445"/>
            <a:ext cx="10515600" cy="4351338"/>
          </a:xfrm>
        </p:spPr>
        <p:txBody>
          <a:bodyPr/>
          <a:lstStyle/>
          <a:p>
            <a:r>
              <a:rPr lang="en-US" dirty="0" smtClean="0"/>
              <a:t>Searching for 4-5 Senior Mechanical Engineering majors to assist in all aspects of UNH SEDS which primarily includes:</a:t>
            </a:r>
          </a:p>
          <a:p>
            <a:pPr lvl="1"/>
            <a:r>
              <a:rPr lang="en-US" dirty="0" smtClean="0"/>
              <a:t>The design and manufacturing of a hybrid rocket engine with an integrated guidance system </a:t>
            </a:r>
          </a:p>
          <a:p>
            <a:pPr lvl="2"/>
            <a:r>
              <a:rPr lang="en-US" dirty="0" smtClean="0"/>
              <a:t>Major testing and optimization needed through the year to achieve a nominal hybrid engine</a:t>
            </a:r>
          </a:p>
          <a:p>
            <a:pPr lvl="1"/>
            <a:r>
              <a:rPr lang="en-US" dirty="0" smtClean="0"/>
              <a:t>The design and manufacturing of a payload to be deployed at apogee to do a function that collects data</a:t>
            </a:r>
          </a:p>
          <a:p>
            <a:r>
              <a:rPr lang="en-US" dirty="0" smtClean="0"/>
              <a:t>Compete in the Spaceport America Cup in </a:t>
            </a:r>
            <a:r>
              <a:rPr lang="en-US" b="1" dirty="0" smtClean="0"/>
              <a:t>June 2019</a:t>
            </a:r>
            <a:r>
              <a:rPr lang="en-US" dirty="0" smtClean="0"/>
              <a:t>.</a:t>
            </a:r>
          </a:p>
          <a:p>
            <a:pPr lvl="1"/>
            <a:r>
              <a:rPr lang="en-US" dirty="0" smtClean="0"/>
              <a:t>Also a huge networking event where recruiters from around the world come including NASA, </a:t>
            </a:r>
            <a:r>
              <a:rPr lang="en-US" dirty="0" err="1" smtClean="0"/>
              <a:t>SpaceX</a:t>
            </a:r>
            <a:r>
              <a:rPr lang="en-US" dirty="0" smtClean="0"/>
              <a:t> and Blue Origin</a:t>
            </a:r>
            <a:endParaRPr lang="en-US" dirty="0"/>
          </a:p>
          <a:p>
            <a:endParaRPr lang="en-US" dirty="0" smtClean="0"/>
          </a:p>
        </p:txBody>
      </p:sp>
    </p:spTree>
    <p:extLst>
      <p:ext uri="{BB962C8B-B14F-4D97-AF65-F5344CB8AC3E}">
        <p14:creationId xmlns:p14="http://schemas.microsoft.com/office/powerpoint/2010/main" val="170452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Spaceport America Cup Video</a:t>
            </a:r>
            <a:endParaRPr lang="en-US" dirty="0"/>
          </a:p>
        </p:txBody>
      </p:sp>
      <p:sp>
        <p:nvSpPr>
          <p:cNvPr id="3" name="Content Placeholder 2"/>
          <p:cNvSpPr>
            <a:spLocks noGrp="1"/>
          </p:cNvSpPr>
          <p:nvPr>
            <p:ph idx="1"/>
          </p:nvPr>
        </p:nvSpPr>
        <p:spPr/>
        <p:txBody>
          <a:bodyPr/>
          <a:lstStyle/>
          <a:p>
            <a:r>
              <a:rPr lang="en-US" dirty="0" smtClean="0">
                <a:hlinkClick r:id="rId2"/>
              </a:rPr>
              <a:t>https://www.youtube.com/watch?time_continue=2&amp;v=lTKRDd1ovAs</a:t>
            </a:r>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will also have two EE senior project and a CS senior project to help lead the electronics and code needed for the projects. They will also be doing various other projects that can be integrated into our rocket through time.</a:t>
            </a:r>
          </a:p>
          <a:p>
            <a:r>
              <a:rPr lang="en-US" dirty="0" smtClean="0"/>
              <a:t>We will present in the URC 2019 in the mechanical engineering competition team bracket and the EE and CS seniors will present in their own respectively.</a:t>
            </a:r>
          </a:p>
          <a:p>
            <a:r>
              <a:rPr lang="en-US" dirty="0" smtClean="0"/>
              <a:t>SEDS USA hosts a national conference every year called </a:t>
            </a:r>
            <a:r>
              <a:rPr lang="en-US" dirty="0" err="1" smtClean="0"/>
              <a:t>SpaceVision</a:t>
            </a:r>
            <a:r>
              <a:rPr lang="en-US" dirty="0" smtClean="0"/>
              <a:t> where many of the various SEDS chapters congregates to network and listen to speakers. This year, it is in November 2018 in California.</a:t>
            </a:r>
          </a:p>
          <a:p>
            <a:r>
              <a:rPr lang="en-US" dirty="0" smtClean="0"/>
              <a:t>This isn’t just a senior project, but joining a family that participates in outreach events and networking with nearby SEDS chapters. Senior Project Member prospects must be down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smtClean="0"/>
              <a:t>Questions?</a:t>
            </a:r>
            <a:endParaRPr lang="en-US" dirty="0"/>
          </a:p>
        </p:txBody>
      </p:sp>
    </p:spTree>
    <p:extLst>
      <p:ext uri="{BB962C8B-B14F-4D97-AF65-F5344CB8AC3E}">
        <p14:creationId xmlns:p14="http://schemas.microsoft.com/office/powerpoint/2010/main" val="119942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489</Words>
  <Application>Microsoft Office PowerPoint</Application>
  <PresentationFormat>Widescreen</PresentationFormat>
  <Paragraphs>39</Paragraphs>
  <Slides>9</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UNH SEDS</vt:lpstr>
      <vt:lpstr>What is UNH SEDS?</vt:lpstr>
      <vt:lpstr>What Have We Done?</vt:lpstr>
      <vt:lpstr>Some Videos…</vt:lpstr>
      <vt:lpstr>Goals for UNH SEDS 2018-2019</vt:lpstr>
      <vt:lpstr>Senior Design Project</vt:lpstr>
      <vt:lpstr>Spaceport America Cup Video</vt:lpstr>
      <vt:lpstr>What else?</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11</cp:revision>
  <dcterms:created xsi:type="dcterms:W3CDTF">2018-05-23T02:44:55Z</dcterms:created>
  <dcterms:modified xsi:type="dcterms:W3CDTF">2018-05-23T03:55:28Z</dcterms:modified>
</cp:coreProperties>
</file>